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3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2018/4/23</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2018/4/23</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cstate="print"/>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2018-04-23T08:05:51Z</dcterms:modified>
</cp:coreProperties>
</file>